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63" r:id="rId3"/>
    <p:sldId id="260" r:id="rId4"/>
    <p:sldId id="261" r:id="rId5"/>
    <p:sldId id="264" r:id="rId6"/>
    <p:sldId id="265" r:id="rId7"/>
    <p:sldId id="266" r:id="rId8"/>
    <p:sldId id="267" r:id="rId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78" d="100"/>
          <a:sy n="78" d="100"/>
        </p:scale>
        <p:origin x="950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71A46-4A6D-442D-B166-C7BD71376188}" type="datetimeFigureOut">
              <a:rPr lang="es-CO" smtClean="0"/>
              <a:t>25/03/2025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C07DE-657B-4FAF-ACC4-DA0DFAF9AF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43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485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35C75-F321-11F2-FC19-08484AFE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970DFC-5066-DD18-FF3B-9D7CE623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3ABAA6-6FAD-93B0-3575-812CDFE1A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ABA610-7203-C610-76C6-A3B41DB4B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60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7D2-869D-8A22-4FF0-57A11F10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E7C4DE-A895-D285-6733-B832700B2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3820D7-1A04-22ED-FEBE-5256F8C35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0DFCEA-FAE2-828C-F6F1-4FF4E281A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793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053-5274-F458-5FE3-62D2BC23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C43485-727B-5E21-A8DA-2ADDFB5E4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528196-8F38-2339-3D56-D2850FB07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477C19-ABE7-E271-4B0F-79B88A870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3039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0391-97D8-F31B-54D6-E91163295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82EEC9-2977-F423-F8D1-17B07410A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87F30B-8EE1-2F0D-D332-3CAFE3E69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9C8D0F-6166-1DE1-C8C8-16AEF729C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967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486C31-6CD2-C4E8-AF0C-0FD1EB989A14}"/>
              </a:ext>
            </a:extLst>
          </p:cNvPr>
          <p:cNvSpPr txBox="1"/>
          <p:nvPr/>
        </p:nvSpPr>
        <p:spPr>
          <a:xfrm>
            <a:off x="511276" y="1268360"/>
            <a:ext cx="42573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en Vue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E46028-ACE1-7929-30DC-7ADD18D5F247}"/>
              </a:ext>
            </a:extLst>
          </p:cNvPr>
          <p:cNvSpPr txBox="1"/>
          <p:nvPr/>
        </p:nvSpPr>
        <p:spPr>
          <a:xfrm>
            <a:off x="511276" y="2511641"/>
            <a:ext cx="4365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 </a:t>
            </a:r>
          </a:p>
          <a:p>
            <a:endParaRPr lang="es-MX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 Oscar Guillermo Sierra</a:t>
            </a:r>
          </a:p>
          <a:p>
            <a:pPr marL="342900" indent="-342900" algn="ctr">
              <a:buFontTx/>
              <a:buChar char="-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 Johana Caicedo</a:t>
            </a:r>
          </a:p>
          <a:p>
            <a:pPr marL="342900" indent="-342900" algn="ctr">
              <a:buFontTx/>
              <a:buChar char="-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Yeferson </a:t>
            </a:r>
            <a:r>
              <a:rPr lang="es-MX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Esmid</a:t>
            </a: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Heredia</a:t>
            </a:r>
          </a:p>
        </p:txBody>
      </p:sp>
      <p:pic>
        <p:nvPicPr>
          <p:cNvPr id="1026" name="Picture 2" descr="Vue: Cómo configurar y usar en Laravel 8 - Diego Pacheco">
            <a:extLst>
              <a:ext uri="{FF2B5EF4-FFF2-40B4-BE49-F238E27FC236}">
                <a16:creationId xmlns:a16="http://schemas.microsoft.com/office/drawing/2014/main" id="{468C4510-E276-67EC-B091-434C491AA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20854"/>
          <a:stretch/>
        </p:blipFill>
        <p:spPr bwMode="auto">
          <a:xfrm>
            <a:off x="5655930" y="888590"/>
            <a:ext cx="6026382" cy="50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B4B94FD-2EF0-4487-D2A8-FD25D9C20272}"/>
              </a:ext>
            </a:extLst>
          </p:cNvPr>
          <p:cNvSpPr/>
          <p:nvPr/>
        </p:nvSpPr>
        <p:spPr>
          <a:xfrm>
            <a:off x="1025446" y="1256282"/>
            <a:ext cx="10142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¿Qué es un Componente en Vue?</a:t>
            </a:r>
            <a:endParaRPr lang="en-US" sz="4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D6DE4AF-095D-C78E-2A45-5E4F90925965}"/>
              </a:ext>
            </a:extLst>
          </p:cNvPr>
          <p:cNvSpPr/>
          <p:nvPr/>
        </p:nvSpPr>
        <p:spPr>
          <a:xfrm>
            <a:off x="892113" y="27459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 componente es una parte independiente y reutilizable de la interfaz de usuario. Encapsula su propio HTML, CSS y JavaScript.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C2AB21F-0884-378F-AF26-6320981F358B}"/>
              </a:ext>
            </a:extLst>
          </p:cNvPr>
          <p:cNvSpPr/>
          <p:nvPr/>
        </p:nvSpPr>
        <p:spPr>
          <a:xfrm>
            <a:off x="892113" y="40387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Funciona como un bloque de construcción que permite una mejor organización y mantenimiento del código.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25ADB4F-F502-CE37-A833-83A31805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70" y="3028377"/>
            <a:ext cx="3658414" cy="25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D3BECC3-7246-0DB3-3EDC-329BDF921042}"/>
              </a:ext>
            </a:extLst>
          </p:cNvPr>
          <p:cNvSpPr/>
          <p:nvPr/>
        </p:nvSpPr>
        <p:spPr>
          <a:xfrm>
            <a:off x="2132325" y="624899"/>
            <a:ext cx="10198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Beneficios de Usar Componentes</a:t>
            </a:r>
            <a:endParaRPr lang="en-US" sz="35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19D8120-F8E7-8964-C336-5EE3BCC8438F}"/>
              </a:ext>
            </a:extLst>
          </p:cNvPr>
          <p:cNvSpPr/>
          <p:nvPr/>
        </p:nvSpPr>
        <p:spPr>
          <a:xfrm>
            <a:off x="616507" y="265747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Reutilización de código</a:t>
            </a:r>
            <a:endParaRPr lang="en-US" sz="15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D28C3BA-86DA-5DFE-A8B7-695DFA4D4213}"/>
              </a:ext>
            </a:extLst>
          </p:cNvPr>
          <p:cNvSpPr/>
          <p:nvPr/>
        </p:nvSpPr>
        <p:spPr>
          <a:xfrm>
            <a:off x="616507" y="35022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 un botón y úsalo en diferentes partes del proyecto.</a:t>
            </a:r>
            <a:endParaRPr lang="en-US" sz="15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8A282EF-D2A8-0FD3-217F-FFC254DB457B}"/>
              </a:ext>
            </a:extLst>
          </p:cNvPr>
          <p:cNvSpPr/>
          <p:nvPr/>
        </p:nvSpPr>
        <p:spPr>
          <a:xfrm>
            <a:off x="4874909" y="2657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Modularidad</a:t>
            </a:r>
            <a:endParaRPr lang="en-US" sz="15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4A1B2EC-D177-A97B-8557-6AFCDB3F7898}"/>
              </a:ext>
            </a:extLst>
          </p:cNvPr>
          <p:cNvSpPr/>
          <p:nvPr/>
        </p:nvSpPr>
        <p:spPr>
          <a:xfrm>
            <a:off x="4874909" y="314789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Facilita la organización de la aplicación en pequeñas piezas.</a:t>
            </a:r>
            <a:endParaRPr lang="en-US" sz="15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6EE1230E-4D96-1AC0-0052-D33442FD5C8E}"/>
              </a:ext>
            </a:extLst>
          </p:cNvPr>
          <p:cNvSpPr/>
          <p:nvPr/>
        </p:nvSpPr>
        <p:spPr>
          <a:xfrm>
            <a:off x="8509304" y="258425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Mantenimiento más sencillo</a:t>
            </a:r>
            <a:endParaRPr lang="en-US" sz="15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DE4683F3-9BE6-2383-AFE4-0CD5702552AA}"/>
              </a:ext>
            </a:extLst>
          </p:cNvPr>
          <p:cNvSpPr/>
          <p:nvPr/>
        </p:nvSpPr>
        <p:spPr>
          <a:xfrm>
            <a:off x="8509304" y="342900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 dividir el código es más fácil corregir errores.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642470-4D39-3D6C-3527-0998A357B9D7}"/>
              </a:ext>
            </a:extLst>
          </p:cNvPr>
          <p:cNvSpPr/>
          <p:nvPr/>
        </p:nvSpPr>
        <p:spPr>
          <a:xfrm>
            <a:off x="1210581" y="793187"/>
            <a:ext cx="106900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s-MX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¿Para qué sirve un componente?</a:t>
            </a:r>
            <a:endParaRPr lang="en-US" sz="35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B2C86C-AF33-F614-902E-088B8758B6B3}"/>
              </a:ext>
            </a:extLst>
          </p:cNvPr>
          <p:cNvSpPr txBox="1"/>
          <p:nvPr/>
        </p:nvSpPr>
        <p:spPr>
          <a:xfrm>
            <a:off x="1337186" y="1937146"/>
            <a:ext cx="9881419" cy="329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000" dirty="0">
                <a:latin typeface="Inconsolata" pitchFamily="1" charset="0"/>
                <a:ea typeface="Inconsolata" pitchFamily="1" charset="0"/>
              </a:rPr>
              <a:t>Los componentes tienen múltiples beneficios, como: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1.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Reutilización de código: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Puedes crear un botón, formulario o tarjeta y usarlo en diferentes partes del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s-MX" sz="2000" dirty="0">
                <a:latin typeface="Inconsolata" pitchFamily="1" charset="0"/>
                <a:ea typeface="Inconsolata" pitchFamily="1" charset="0"/>
              </a:rPr>
              <a:t> proyecto sin reescribir el código.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2.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Modularidad: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Facilita la organización de la aplicación en pequeñas piezas manejables.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3.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Mantenimiento más sencillo: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Al dividir el código en componentes, es más fácil actualizar o corregir errores.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4.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Escalabilidad: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A medida que el proyecto crece, los componentes permiten un desarrollo más estructurado.</a:t>
            </a:r>
            <a:endParaRPr lang="en-US" sz="2000" dirty="0">
              <a:latin typeface="Inconsolata" pitchFamily="1" charset="0"/>
              <a:ea typeface="Inconsolat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02E0-F807-B2B6-05F7-B0FF763F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460502-9B44-BF5A-BC88-955AAD7EC325}"/>
              </a:ext>
            </a:extLst>
          </p:cNvPr>
          <p:cNvSpPr/>
          <p:nvPr/>
        </p:nvSpPr>
        <p:spPr>
          <a:xfrm>
            <a:off x="1230458" y="631161"/>
            <a:ext cx="106900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¿Cómo se Usa un Componente en Vue?</a:t>
            </a:r>
            <a:endParaRPr lang="en-US" sz="35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EDF2BFC-25E9-103D-CCDA-B97334578751}"/>
              </a:ext>
            </a:extLst>
          </p:cNvPr>
          <p:cNvSpPr/>
          <p:nvPr/>
        </p:nvSpPr>
        <p:spPr>
          <a:xfrm>
            <a:off x="993698" y="1936336"/>
            <a:ext cx="287631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1. Crear un archivo Vue</a:t>
            </a:r>
            <a:endParaRPr lang="en-US" sz="19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E01711B-C583-07D2-0B39-B9A650E2E18C}"/>
              </a:ext>
            </a:extLst>
          </p:cNvPr>
          <p:cNvSpPr/>
          <p:nvPr/>
        </p:nvSpPr>
        <p:spPr>
          <a:xfrm>
            <a:off x="993698" y="2374367"/>
            <a:ext cx="30768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(Ejemplo: MyComponent.vue)</a:t>
            </a:r>
            <a:endParaRPr lang="en-US" sz="15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C5A27D2-F51C-00D6-214A-6DE9F3EB652D}"/>
              </a:ext>
            </a:extLst>
          </p:cNvPr>
          <p:cNvSpPr/>
          <p:nvPr/>
        </p:nvSpPr>
        <p:spPr>
          <a:xfrm>
            <a:off x="993698" y="3152083"/>
            <a:ext cx="477869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Definir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la estructura en &lt;template&gt;</a:t>
            </a:r>
            <a:endParaRPr lang="en-US" sz="19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74D1B34-7DA2-53BE-364E-8C04187B02AA}"/>
              </a:ext>
            </a:extLst>
          </p:cNvPr>
          <p:cNvSpPr/>
          <p:nvPr/>
        </p:nvSpPr>
        <p:spPr>
          <a:xfrm>
            <a:off x="993698" y="3590114"/>
            <a:ext cx="33833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Escribe el HTML del componente.</a:t>
            </a:r>
            <a:endParaRPr lang="en-US" sz="15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6715FB8-95BC-2480-5342-DC3B9F23D13F}"/>
              </a:ext>
            </a:extLst>
          </p:cNvPr>
          <p:cNvSpPr/>
          <p:nvPr/>
        </p:nvSpPr>
        <p:spPr>
          <a:xfrm>
            <a:off x="993698" y="4367830"/>
            <a:ext cx="382357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Escribir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la lógica en &lt;script&gt;</a:t>
            </a:r>
            <a:endParaRPr lang="en-US" sz="19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43CE144-E2FC-24A4-F7C2-054C22732069}"/>
              </a:ext>
            </a:extLst>
          </p:cNvPr>
          <p:cNvSpPr/>
          <p:nvPr/>
        </p:nvSpPr>
        <p:spPr>
          <a:xfrm>
            <a:off x="993698" y="4805861"/>
            <a:ext cx="400108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Agrega la funcionalidad con JavaScript.</a:t>
            </a:r>
            <a:endParaRPr lang="en-US" sz="15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230602E-4FA9-3C1F-531F-39FCE23AE795}"/>
              </a:ext>
            </a:extLst>
          </p:cNvPr>
          <p:cNvSpPr/>
          <p:nvPr/>
        </p:nvSpPr>
        <p:spPr>
          <a:xfrm>
            <a:off x="6575471" y="2252803"/>
            <a:ext cx="338339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Aplicar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estilos en &lt;style&gt;</a:t>
            </a:r>
            <a:endParaRPr lang="en-US" sz="195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C9F6E007-1037-59D1-1F70-0EEEBF816FE9}"/>
              </a:ext>
            </a:extLst>
          </p:cNvPr>
          <p:cNvSpPr/>
          <p:nvPr/>
        </p:nvSpPr>
        <p:spPr>
          <a:xfrm>
            <a:off x="6575472" y="2690834"/>
            <a:ext cx="34799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Define el aspecto visual con CSS.</a:t>
            </a:r>
            <a:endParaRPr lang="en-US" sz="15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7E68A34B-36CC-3C71-8431-673E70F72706}"/>
              </a:ext>
            </a:extLst>
          </p:cNvPr>
          <p:cNvSpPr/>
          <p:nvPr/>
        </p:nvSpPr>
        <p:spPr>
          <a:xfrm>
            <a:off x="6575471" y="3468551"/>
            <a:ext cx="426041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Importar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y usar el componente</a:t>
            </a:r>
            <a:endParaRPr lang="en-US" sz="19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64BE226F-A6F4-3B9D-4214-FA9136E34368}"/>
              </a:ext>
            </a:extLst>
          </p:cNvPr>
          <p:cNvSpPr/>
          <p:nvPr/>
        </p:nvSpPr>
        <p:spPr>
          <a:xfrm>
            <a:off x="6575471" y="3906582"/>
            <a:ext cx="462051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 el componente en otros archivos.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93479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26EF5-CE73-AD7C-2330-AC9B3C3C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E96FC0C-D663-77A1-D084-05BA048D7D44}"/>
              </a:ext>
            </a:extLst>
          </p:cNvPr>
          <p:cNvSpPr/>
          <p:nvPr/>
        </p:nvSpPr>
        <p:spPr>
          <a:xfrm>
            <a:off x="3019184" y="227095"/>
            <a:ext cx="404759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2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Demostración</a:t>
            </a: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código</a:t>
            </a:r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4303F7-0FBA-25D8-6667-CDC68F4F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68" y="971528"/>
            <a:ext cx="8310602" cy="49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AE9B-E8C6-D665-7D8A-4B1CCDDB1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2C52245-B32C-25C8-C2CC-5B296651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75" y="790377"/>
            <a:ext cx="8422539" cy="52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8FC7-4AFE-82BF-B9C8-74EEC8523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D6E9956-3644-0E8D-E110-9921808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7" y="412955"/>
            <a:ext cx="7079225" cy="36281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4B2CFB-F850-F908-D1F4-6BFF1375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21" y="4085304"/>
            <a:ext cx="4988924" cy="25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17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293</Words>
  <Application>Microsoft Office PowerPoint</Application>
  <PresentationFormat>Personalizado</PresentationFormat>
  <Paragraphs>36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Arial</vt:lpstr>
      <vt:lpstr>Inconsolata</vt:lpstr>
      <vt:lpstr>Montserrat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Karen Caicedo</cp:lastModifiedBy>
  <cp:revision>13</cp:revision>
  <dcterms:created xsi:type="dcterms:W3CDTF">2020-08-21T13:03:05Z</dcterms:created>
  <dcterms:modified xsi:type="dcterms:W3CDTF">2025-03-25T16:09:10Z</dcterms:modified>
</cp:coreProperties>
</file>